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>
        <p:scale>
          <a:sx n="101" d="100"/>
          <a:sy n="101" d="100"/>
        </p:scale>
        <p:origin x="48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6EEC1-B667-145C-A466-E22D9E690A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CONFLUENCE</a:t>
            </a:r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C97729-42BD-F8B9-A3F1-B231D2D6AF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i="0" dirty="0" err="1">
                <a:solidFill>
                  <a:srgbClr val="CCCCCC"/>
                </a:solidFill>
                <a:effectLst/>
                <a:latin typeface="Bahnschrift" panose="020B0502040204020203" pitchFamily="34" charset="0"/>
              </a:rPr>
              <a:t>SpotifAI</a:t>
            </a:r>
            <a:r>
              <a:rPr lang="en-US" b="1" i="0" dirty="0">
                <a:solidFill>
                  <a:srgbClr val="CCCCCC"/>
                </a:solidFill>
                <a:effectLst/>
                <a:latin typeface="Bahnschrift" panose="020B0502040204020203" pitchFamily="34" charset="0"/>
              </a:rPr>
              <a:t> - AI-Powered Spotify Playlist Generator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041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AD6BC-4D4C-4094-A790-9037F5026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Problem statement and uniqueness: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A974D-E497-1369-7ADE-7DAC8C03B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CCCCCC"/>
                </a:solidFill>
                <a:effectLst/>
                <a:latin typeface="Segoe WPC"/>
              </a:rPr>
              <a:t>Users often struggle to create personalized playlists that match their specific moods or preferences. Manually searching for and curating songs is time-consuming .</a:t>
            </a:r>
          </a:p>
          <a:p>
            <a:r>
              <a:rPr lang="en-US" dirty="0">
                <a:solidFill>
                  <a:srgbClr val="CCCCCC"/>
                </a:solidFill>
                <a:latin typeface="Segoe WPC"/>
              </a:rPr>
              <a:t>Most pre-existing playlists on </a:t>
            </a:r>
            <a:r>
              <a:rPr lang="en-US" dirty="0" err="1">
                <a:solidFill>
                  <a:srgbClr val="CCCCCC"/>
                </a:solidFill>
                <a:latin typeface="Segoe WPC"/>
              </a:rPr>
              <a:t>spotify</a:t>
            </a:r>
            <a:r>
              <a:rPr lang="en-US" dirty="0">
                <a:solidFill>
                  <a:srgbClr val="CCCCCC"/>
                </a:solidFill>
                <a:latin typeface="Segoe WPC"/>
              </a:rPr>
              <a:t> only have one or genres or artists at max, creating a much more complex and user friendly playlist.</a:t>
            </a:r>
          </a:p>
          <a:p>
            <a:r>
              <a:rPr lang="en-US" dirty="0">
                <a:solidFill>
                  <a:srgbClr val="CCCCCC"/>
                </a:solidFill>
                <a:latin typeface="Segoe WPC"/>
              </a:rPr>
              <a:t>So we will use AI and after taking a few prompts from the user we will create a specialized playlist exactly matching the users needs.</a:t>
            </a:r>
          </a:p>
          <a:p>
            <a:r>
              <a:rPr lang="en-US" dirty="0">
                <a:solidFill>
                  <a:srgbClr val="CCCCCC"/>
                </a:solidFill>
                <a:latin typeface="Segoe WPC"/>
              </a:rPr>
              <a:t>The most unique feature of this is the SCALABILITY of this product since we already have the base prepared we can use </a:t>
            </a:r>
            <a:r>
              <a:rPr lang="en-US" dirty="0" err="1">
                <a:solidFill>
                  <a:srgbClr val="CCCCCC"/>
                </a:solidFill>
                <a:latin typeface="Segoe WPC"/>
              </a:rPr>
              <a:t>youtube</a:t>
            </a:r>
            <a:r>
              <a:rPr lang="en-US" dirty="0">
                <a:solidFill>
                  <a:srgbClr val="CCCCCC"/>
                </a:solidFill>
                <a:latin typeface="Segoe WPC"/>
              </a:rPr>
              <a:t> </a:t>
            </a:r>
            <a:r>
              <a:rPr lang="en-US" dirty="0" err="1">
                <a:solidFill>
                  <a:srgbClr val="CCCCCC"/>
                </a:solidFill>
                <a:latin typeface="Segoe WPC"/>
              </a:rPr>
              <a:t>api</a:t>
            </a:r>
            <a:r>
              <a:rPr lang="en-US" dirty="0">
                <a:solidFill>
                  <a:srgbClr val="CCCCCC"/>
                </a:solidFill>
                <a:latin typeface="Segoe WPC"/>
              </a:rPr>
              <a:t> , amazon </a:t>
            </a:r>
            <a:r>
              <a:rPr lang="en-US" dirty="0" err="1">
                <a:solidFill>
                  <a:srgbClr val="CCCCCC"/>
                </a:solidFill>
                <a:latin typeface="Segoe WPC"/>
              </a:rPr>
              <a:t>api</a:t>
            </a:r>
            <a:r>
              <a:rPr lang="en-US" dirty="0">
                <a:solidFill>
                  <a:srgbClr val="CCCCCC"/>
                </a:solidFill>
                <a:latin typeface="Segoe WPC"/>
              </a:rPr>
              <a:t> to create </a:t>
            </a:r>
            <a:r>
              <a:rPr lang="en-US" dirty="0" err="1">
                <a:solidFill>
                  <a:srgbClr val="CCCCCC"/>
                </a:solidFill>
                <a:latin typeface="Segoe WPC"/>
              </a:rPr>
              <a:t>youtube</a:t>
            </a:r>
            <a:r>
              <a:rPr lang="en-US" dirty="0">
                <a:solidFill>
                  <a:srgbClr val="CCCCCC"/>
                </a:solidFill>
                <a:latin typeface="Segoe WPC"/>
              </a:rPr>
              <a:t> playlists or amazon shopping carts using AI.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18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E9751-552E-ABE4-E729-9A0CD510B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Login Page</a:t>
            </a:r>
          </a:p>
        </p:txBody>
      </p:sp>
      <p:pic>
        <p:nvPicPr>
          <p:cNvPr id="5" name="Content Placeholder 4" descr="A green and white rectangle with white text&#10;&#10;AI-generated content may be incorrect.">
            <a:extLst>
              <a:ext uri="{FF2B5EF4-FFF2-40B4-BE49-F238E27FC236}">
                <a16:creationId xmlns:a16="http://schemas.microsoft.com/office/drawing/2014/main" id="{37D7D596-FD05-1555-1973-D49F88C58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372" y="1975627"/>
            <a:ext cx="4233075" cy="1320823"/>
          </a:xfrm>
        </p:spPr>
      </p:pic>
      <p:pic>
        <p:nvPicPr>
          <p:cNvPr id="7" name="Picture 6" descr="A screenshot of a login screen&#10;&#10;AI-generated content may be incorrect.">
            <a:extLst>
              <a:ext uri="{FF2B5EF4-FFF2-40B4-BE49-F238E27FC236}">
                <a16:creationId xmlns:a16="http://schemas.microsoft.com/office/drawing/2014/main" id="{77BDB7B4-DBE2-8357-2B5C-9ADCED6EB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174" y="609600"/>
            <a:ext cx="6389320" cy="5897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C92A4B1-94E7-B622-4E6D-CAA18BFD120D}"/>
              </a:ext>
            </a:extLst>
          </p:cNvPr>
          <p:cNvSpPr txBox="1"/>
          <p:nvPr/>
        </p:nvSpPr>
        <p:spPr>
          <a:xfrm>
            <a:off x="607039" y="4018750"/>
            <a:ext cx="4449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 err="1"/>
              <a:t>SpotifyOauth</a:t>
            </a:r>
            <a:r>
              <a:rPr lang="en-US" dirty="0"/>
              <a:t> we will allow the users to login to their actual </a:t>
            </a:r>
            <a:r>
              <a:rPr lang="en-US" dirty="0" err="1"/>
              <a:t>spotify</a:t>
            </a:r>
            <a:r>
              <a:rPr lang="en-US" dirty="0"/>
              <a:t> accounts.</a:t>
            </a:r>
          </a:p>
          <a:p>
            <a:r>
              <a:rPr lang="en-US" dirty="0"/>
              <a:t>It is similar to logging in to your actual </a:t>
            </a:r>
            <a:r>
              <a:rPr lang="en-US" dirty="0" err="1"/>
              <a:t>spotify</a:t>
            </a:r>
            <a:r>
              <a:rPr lang="en-US" dirty="0"/>
              <a:t> account(you get an OTP)</a:t>
            </a:r>
          </a:p>
        </p:txBody>
      </p:sp>
    </p:spTree>
    <p:extLst>
      <p:ext uri="{BB962C8B-B14F-4D97-AF65-F5344CB8AC3E}">
        <p14:creationId xmlns:p14="http://schemas.microsoft.com/office/powerpoint/2010/main" val="2612925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30C75-D490-500D-EEC4-2F5492444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FILTER PAGE</a:t>
            </a:r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0A3F86C-E36C-9447-C03B-16CE83B4E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6987" y="1604169"/>
            <a:ext cx="6627442" cy="364966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5F114D-DBA3-2168-D4E6-88E06B717488}"/>
              </a:ext>
            </a:extLst>
          </p:cNvPr>
          <p:cNvSpPr txBox="1"/>
          <p:nvPr/>
        </p:nvSpPr>
        <p:spPr>
          <a:xfrm>
            <a:off x="560934" y="1921008"/>
            <a:ext cx="44721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you successfully login we will ask the user to input a few details on what they want exactly.</a:t>
            </a:r>
          </a:p>
          <a:p>
            <a:r>
              <a:rPr lang="en-US" dirty="0"/>
              <a:t>These include Mood of the User, Genre the user wants to listen to, Their </a:t>
            </a:r>
            <a:r>
              <a:rPr lang="en-US" dirty="0" err="1"/>
              <a:t>favourite</a:t>
            </a:r>
            <a:r>
              <a:rPr lang="en-US" dirty="0"/>
              <a:t> artists (Optional) and number of songs to be added to the playlist</a:t>
            </a:r>
          </a:p>
          <a:p>
            <a:endParaRPr lang="en-US" dirty="0"/>
          </a:p>
          <a:p>
            <a:r>
              <a:rPr lang="en-US" dirty="0"/>
              <a:t>The side bar has multiple functions where logout will let you out of the </a:t>
            </a:r>
            <a:r>
              <a:rPr lang="en-US" dirty="0" err="1"/>
              <a:t>spotify</a:t>
            </a:r>
            <a:r>
              <a:rPr lang="en-US" dirty="0"/>
              <a:t> account.</a:t>
            </a:r>
          </a:p>
          <a:p>
            <a:r>
              <a:rPr lang="en-US" dirty="0"/>
              <a:t>The Profile and Playlist buttons will take you to their respective links in </a:t>
            </a:r>
            <a:r>
              <a:rPr lang="en-US" dirty="0" err="1"/>
              <a:t>spotify</a:t>
            </a:r>
            <a:r>
              <a:rPr lang="en-US" dirty="0"/>
              <a:t> web,</a:t>
            </a:r>
          </a:p>
          <a:p>
            <a:r>
              <a:rPr lang="en-US" dirty="0"/>
              <a:t>The filter page will reload the page.</a:t>
            </a:r>
          </a:p>
          <a:p>
            <a:r>
              <a:rPr lang="en-US" dirty="0"/>
              <a:t>The Home button will take you to the Home page.</a:t>
            </a:r>
          </a:p>
        </p:txBody>
      </p:sp>
    </p:spTree>
    <p:extLst>
      <p:ext uri="{BB962C8B-B14F-4D97-AF65-F5344CB8AC3E}">
        <p14:creationId xmlns:p14="http://schemas.microsoft.com/office/powerpoint/2010/main" val="1015658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C0C5A-5FC8-D88F-4AE4-ED644FE46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FILTER PAGE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25BD5AD-98A4-03E5-8642-7A0BEBE23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800" y="215651"/>
            <a:ext cx="5351138" cy="3213349"/>
          </a:xfrm>
          <a:prstGeom prst="rect">
            <a:avLst/>
          </a:prstGeom>
        </p:spPr>
      </p:pic>
      <p:pic>
        <p:nvPicPr>
          <p:cNvPr id="11" name="Content Placeholder 10" descr="A screenshot of a music player&#10;&#10;AI-generated content may be incorrect.">
            <a:extLst>
              <a:ext uri="{FF2B5EF4-FFF2-40B4-BE49-F238E27FC236}">
                <a16:creationId xmlns:a16="http://schemas.microsoft.com/office/drawing/2014/main" id="{ED02512C-FC42-9941-87AD-BAEB5A5B4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9156" y="2557518"/>
            <a:ext cx="5596844" cy="3283628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7FEA02-13E2-9A64-9DFE-85C35032FD5E}"/>
              </a:ext>
            </a:extLst>
          </p:cNvPr>
          <p:cNvSpPr txBox="1"/>
          <p:nvPr/>
        </p:nvSpPr>
        <p:spPr>
          <a:xfrm>
            <a:off x="6608269" y="3818965"/>
            <a:ext cx="52326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filling in the parameters and clicking on the generate playlist button ,The </a:t>
            </a:r>
            <a:r>
              <a:rPr lang="en-US" dirty="0" err="1"/>
              <a:t>spotify</a:t>
            </a:r>
            <a:r>
              <a:rPr lang="en-US" dirty="0"/>
              <a:t> embedding will take place and a small </a:t>
            </a:r>
            <a:r>
              <a:rPr lang="en-US" dirty="0" err="1"/>
              <a:t>spotify</a:t>
            </a:r>
            <a:r>
              <a:rPr lang="en-US" dirty="0"/>
              <a:t> playlist will be created.</a:t>
            </a:r>
          </a:p>
          <a:p>
            <a:endParaRPr lang="en-US" dirty="0"/>
          </a:p>
          <a:p>
            <a:r>
              <a:rPr lang="en-US" dirty="0"/>
              <a:t>Clicking on the embedded playlist will take you to </a:t>
            </a:r>
            <a:r>
              <a:rPr lang="en-US" dirty="0" err="1"/>
              <a:t>spotify</a:t>
            </a:r>
            <a:r>
              <a:rPr lang="en-US" dirty="0"/>
              <a:t> web under your account and you can also add the playlist to your library or play the songs right there.</a:t>
            </a:r>
          </a:p>
        </p:txBody>
      </p:sp>
    </p:spTree>
    <p:extLst>
      <p:ext uri="{BB962C8B-B14F-4D97-AF65-F5344CB8AC3E}">
        <p14:creationId xmlns:p14="http://schemas.microsoft.com/office/powerpoint/2010/main" val="4207810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EA7C8-2BD9-C8A4-8B12-FE83170A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HOME PAGE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11241D9-0111-E638-709E-D07061FC7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4025" y="1280784"/>
            <a:ext cx="6444705" cy="364966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4C71C3-6C45-315C-5EFE-C19A69285E98}"/>
              </a:ext>
            </a:extLst>
          </p:cNvPr>
          <p:cNvSpPr txBox="1"/>
          <p:nvPr/>
        </p:nvSpPr>
        <p:spPr>
          <a:xfrm>
            <a:off x="776087" y="2065867"/>
            <a:ext cx="34040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home page you can give any prompt you want and </a:t>
            </a:r>
            <a:r>
              <a:rPr lang="en-US" dirty="0" err="1"/>
              <a:t>openai</a:t>
            </a:r>
            <a:r>
              <a:rPr lang="en-US" dirty="0"/>
              <a:t> will resolve that prompt and using </a:t>
            </a:r>
            <a:r>
              <a:rPr lang="en-US" dirty="0" err="1"/>
              <a:t>spotify</a:t>
            </a:r>
            <a:r>
              <a:rPr lang="en-US" dirty="0"/>
              <a:t> wrapper we will create an apt playlist and display it as shown.</a:t>
            </a:r>
          </a:p>
          <a:p>
            <a:r>
              <a:rPr lang="en-US" dirty="0"/>
              <a:t>Similar to the filter page clicking on the embedded playlist will take you to </a:t>
            </a:r>
            <a:r>
              <a:rPr lang="en-US" dirty="0" err="1"/>
              <a:t>spotify</a:t>
            </a:r>
            <a:r>
              <a:rPr lang="en-US" dirty="0"/>
              <a:t> web and you can also play the songs or add the playlist to your library</a:t>
            </a:r>
          </a:p>
        </p:txBody>
      </p:sp>
    </p:spTree>
    <p:extLst>
      <p:ext uri="{BB962C8B-B14F-4D97-AF65-F5344CB8AC3E}">
        <p14:creationId xmlns:p14="http://schemas.microsoft.com/office/powerpoint/2010/main" val="4117869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56F39-8171-9877-F857-2452D2646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998" y="1164605"/>
            <a:ext cx="10131425" cy="3649133"/>
          </a:xfrm>
        </p:spPr>
        <p:txBody>
          <a:bodyPr>
            <a:normAutofit/>
          </a:bodyPr>
          <a:lstStyle/>
          <a:p>
            <a:r>
              <a:rPr lang="en-US" sz="3600">
                <a:latin typeface="Bahnschrift" panose="020B0502040204020203" pitchFamily="34" charset="0"/>
              </a:rPr>
              <a:t>                            THANK </a:t>
            </a:r>
            <a:r>
              <a:rPr lang="en-US" sz="3600" dirty="0">
                <a:latin typeface="Bahnschrift" panose="020B0502040204020203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9010609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60</TotalTime>
  <Words>393</Words>
  <Application>Microsoft Office PowerPoint</Application>
  <PresentationFormat>Widescreen</PresentationFormat>
  <Paragraphs>26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Celestial</vt:lpstr>
      <vt:lpstr>CONFLUENCE </vt:lpstr>
      <vt:lpstr>Problem statement and uniqueness:</vt:lpstr>
      <vt:lpstr>Login Page</vt:lpstr>
      <vt:lpstr>FILTER PAGE</vt:lpstr>
      <vt:lpstr>FILTER PAGE</vt:lpstr>
      <vt:lpstr>HOME PAGE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SaiRishi G</dc:creator>
  <cp:lastModifiedBy>SaiRishi G</cp:lastModifiedBy>
  <cp:revision>3</cp:revision>
  <dcterms:created xsi:type="dcterms:W3CDTF">2025-02-15T08:05:57Z</dcterms:created>
  <dcterms:modified xsi:type="dcterms:W3CDTF">2025-02-15T09:29:14Z</dcterms:modified>
</cp:coreProperties>
</file>

<file path=docProps/thumbnail.jpeg>
</file>